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30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7A0000"/>
    <a:srgbClr val="990000"/>
    <a:srgbClr val="006699"/>
    <a:srgbClr val="0099CC"/>
    <a:srgbClr val="3333CC"/>
    <a:srgbClr val="0000CC"/>
    <a:srgbClr val="0066FF"/>
    <a:srgbClr val="CC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6" autoAdjust="0"/>
    <p:restoredTop sz="94660" autoAdjust="0"/>
  </p:normalViewPr>
  <p:slideViewPr>
    <p:cSldViewPr snapToGrid="0">
      <p:cViewPr varScale="1">
        <p:scale>
          <a:sx n="88" d="100"/>
          <a:sy n="88" d="100"/>
        </p:scale>
        <p:origin x="234" y="6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64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hesetti Chandra Rao" userId="53b85aae-3331-4f04-ae4f-2b25aab8463b" providerId="ADAL" clId="{24236C04-FADC-4DB6-85F2-3C71934F6D54}"/>
    <pc:docChg chg="custSel modSld">
      <pc:chgData name="Bhesetti Chandra Rao" userId="53b85aae-3331-4f04-ae4f-2b25aab8463b" providerId="ADAL" clId="{24236C04-FADC-4DB6-85F2-3C71934F6D54}" dt="2023-10-23T14:11:35.441" v="18" actId="6549"/>
      <pc:docMkLst>
        <pc:docMk/>
      </pc:docMkLst>
      <pc:sldChg chg="modSp mod">
        <pc:chgData name="Bhesetti Chandra Rao" userId="53b85aae-3331-4f04-ae4f-2b25aab8463b" providerId="ADAL" clId="{24236C04-FADC-4DB6-85F2-3C71934F6D54}" dt="2023-10-23T14:11:35.441" v="18" actId="6549"/>
        <pc:sldMkLst>
          <pc:docMk/>
          <pc:sldMk cId="4189719977" sldId="429"/>
        </pc:sldMkLst>
        <pc:spChg chg="mod">
          <ac:chgData name="Bhesetti Chandra Rao" userId="53b85aae-3331-4f04-ae4f-2b25aab8463b" providerId="ADAL" clId="{24236C04-FADC-4DB6-85F2-3C71934F6D54}" dt="2023-10-23T14:11:35.441" v="18" actId="6549"/>
          <ac:spMkLst>
            <pc:docMk/>
            <pc:sldMk cId="4189719977" sldId="429"/>
            <ac:spMk id="6" creationId="{7164F8D9-01BE-4219-9B08-AA93267338ED}"/>
          </ac:spMkLst>
        </pc:spChg>
      </pc:sldChg>
    </pc:docChg>
  </pc:docChgLst>
  <pc:docChgLst>
    <pc:chgData name="Prayudi Lianto" userId="dc13fabc-d0d5-4c1d-906e-300207a64cc0" providerId="ADAL" clId="{BB783D93-AFF2-42B4-823C-B0C80A3DAD58}"/>
    <pc:docChg chg="custSel addSld modSld modMainMaster">
      <pc:chgData name="Prayudi Lianto" userId="dc13fabc-d0d5-4c1d-906e-300207a64cc0" providerId="ADAL" clId="{BB783D93-AFF2-42B4-823C-B0C80A3DAD58}" dt="2022-10-27T05:33:31.799" v="206" actId="680"/>
      <pc:docMkLst>
        <pc:docMk/>
      </pc:docMkLst>
      <pc:sldChg chg="modSp mod">
        <pc:chgData name="Prayudi Lianto" userId="dc13fabc-d0d5-4c1d-906e-300207a64cc0" providerId="ADAL" clId="{BB783D93-AFF2-42B4-823C-B0C80A3DAD58}" dt="2022-10-27T05:32:59.624" v="205" actId="14100"/>
        <pc:sldMkLst>
          <pc:docMk/>
          <pc:sldMk cId="4189719977" sldId="429"/>
        </pc:sldMkLst>
        <pc:spChg chg="mod">
          <ac:chgData name="Prayudi Lianto" userId="dc13fabc-d0d5-4c1d-906e-300207a64cc0" providerId="ADAL" clId="{BB783D93-AFF2-42B4-823C-B0C80A3DAD58}" dt="2022-10-27T05:32:59.624" v="205" actId="14100"/>
          <ac:spMkLst>
            <pc:docMk/>
            <pc:sldMk cId="4189719977" sldId="429"/>
            <ac:spMk id="6" creationId="{7164F8D9-01BE-4219-9B08-AA93267338ED}"/>
          </ac:spMkLst>
        </pc:spChg>
      </pc:sldChg>
      <pc:sldChg chg="new">
        <pc:chgData name="Prayudi Lianto" userId="dc13fabc-d0d5-4c1d-906e-300207a64cc0" providerId="ADAL" clId="{BB783D93-AFF2-42B4-823C-B0C80A3DAD58}" dt="2022-10-27T05:33:31.799" v="206" actId="680"/>
        <pc:sldMkLst>
          <pc:docMk/>
          <pc:sldMk cId="1094787609" sldId="430"/>
        </pc:sldMkLst>
      </pc:sldChg>
      <pc:sldMasterChg chg="modSp mod modSldLayout">
        <pc:chgData name="Prayudi Lianto" userId="dc13fabc-d0d5-4c1d-906e-300207a64cc0" providerId="ADAL" clId="{BB783D93-AFF2-42B4-823C-B0C80A3DAD58}" dt="2022-10-27T05:32:03.491" v="131" actId="14100"/>
        <pc:sldMasterMkLst>
          <pc:docMk/>
          <pc:sldMasterMk cId="0" sldId="2147483648"/>
        </pc:sldMasterMkLst>
        <pc:spChg chg="mod">
          <ac:chgData name="Prayudi Lianto" userId="dc13fabc-d0d5-4c1d-906e-300207a64cc0" providerId="ADAL" clId="{BB783D93-AFF2-42B4-823C-B0C80A3DAD58}" dt="2022-10-27T05:30:05.310" v="3" actId="6549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Prayudi Lianto" userId="dc13fabc-d0d5-4c1d-906e-300207a64cc0" providerId="ADAL" clId="{BB783D93-AFF2-42B4-823C-B0C80A3DAD58}" dt="2022-10-27T05:30:45.274" v="65" actId="6549"/>
          <ac:spMkLst>
            <pc:docMk/>
            <pc:sldMasterMk cId="0" sldId="2147483648"/>
            <ac:spMk id="17" creationId="{7164F8D9-01BE-4219-9B08-AA93267338ED}"/>
          </ac:spMkLst>
        </pc:spChg>
        <pc:sldLayoutChg chg="modSp mod">
          <pc:chgData name="Prayudi Lianto" userId="dc13fabc-d0d5-4c1d-906e-300207a64cc0" providerId="ADAL" clId="{BB783D93-AFF2-42B4-823C-B0C80A3DAD58}" dt="2022-10-27T05:32:03.491" v="131" actId="14100"/>
          <pc:sldLayoutMkLst>
            <pc:docMk/>
            <pc:sldMasterMk cId="0" sldId="2147483648"/>
            <pc:sldLayoutMk cId="0" sldId="2147483957"/>
          </pc:sldLayoutMkLst>
          <pc:spChg chg="mod">
            <ac:chgData name="Prayudi Lianto" userId="dc13fabc-d0d5-4c1d-906e-300207a64cc0" providerId="ADAL" clId="{BB783D93-AFF2-42B4-823C-B0C80A3DAD58}" dt="2022-10-27T05:32:03.491" v="131" actId="14100"/>
            <ac:spMkLst>
              <pc:docMk/>
              <pc:sldMasterMk cId="0" sldId="2147483648"/>
              <pc:sldLayoutMk cId="0" sldId="2147483957"/>
              <ac:spMk id="2" creationId="{7164F8D9-01BE-4219-9B08-AA93267338ED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EAFC3-E6B9-4428-A58E-DFB5FE688EB7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E858B-D2AF-4787-B97A-2D2B82BC56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7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A6C36C-A0C2-4963-9356-D02F96E11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5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A6C36C-A0C2-4963-9356-D02F96E1117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7164F8D9-01BE-4219-9B08-AA93267338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9429" y="6519636"/>
            <a:ext cx="87982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 algn="l"/>
            <a:r>
              <a:rPr lang="en-US" dirty="0"/>
              <a:t>25th Electronics Packaging Technology Conference  │  Grand Copthorne Waterfront, Singapore  │  5–8 December 2023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F11EC18-8DFB-42B4-A878-68559E320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9189" y="6499407"/>
            <a:ext cx="636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7D9C8F7-B9C9-4A6D-B783-DEA6E6070D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8809085-9F74-409E-B667-8D1E1AE1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54150"/>
            <a:ext cx="8910434" cy="886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 Here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 userDrawn="1"/>
        </p:nvSpPr>
        <p:spPr>
          <a:xfrm>
            <a:off x="438149" y="6521655"/>
            <a:ext cx="55001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chemeClr val="bg1"/>
                </a:solidFill>
              </a:rPr>
              <a:t>6</a:t>
            </a:r>
            <a:r>
              <a:rPr lang="en-US" sz="1400" b="1" i="1" baseline="30000" dirty="0">
                <a:solidFill>
                  <a:schemeClr val="bg1"/>
                </a:solidFill>
              </a:rPr>
              <a:t>th</a:t>
            </a:r>
            <a:r>
              <a:rPr lang="en-US" sz="1400" b="1" i="1" dirty="0">
                <a:solidFill>
                  <a:schemeClr val="bg1"/>
                </a:solidFill>
              </a:rPr>
              <a:t>-9</a:t>
            </a:r>
            <a:r>
              <a:rPr lang="en-US" sz="1400" b="1" i="1" baseline="30000" dirty="0">
                <a:solidFill>
                  <a:schemeClr val="bg1"/>
                </a:solidFill>
              </a:rPr>
              <a:t>th</a:t>
            </a:r>
            <a:r>
              <a:rPr lang="en-US" sz="1400" b="1" i="1" dirty="0">
                <a:solidFill>
                  <a:schemeClr val="bg1"/>
                </a:solidFill>
              </a:rPr>
              <a:t> Dec 2017, Grand </a:t>
            </a:r>
            <a:r>
              <a:rPr lang="en-US" sz="1400" b="1" i="1" dirty="0" err="1">
                <a:solidFill>
                  <a:schemeClr val="bg1"/>
                </a:solidFill>
              </a:rPr>
              <a:t>Copthorne</a:t>
            </a:r>
            <a:r>
              <a:rPr lang="en-US" sz="1400" b="1" i="1" dirty="0">
                <a:solidFill>
                  <a:schemeClr val="bg1"/>
                </a:solidFill>
              </a:rPr>
              <a:t> Waterfront Hotel, Singapore</a:t>
            </a:r>
          </a:p>
        </p:txBody>
      </p:sp>
      <p:sp>
        <p:nvSpPr>
          <p:cNvPr id="16" name="Freeform: Shape 8">
            <a:extLst>
              <a:ext uri="{FF2B5EF4-FFF2-40B4-BE49-F238E27FC236}">
                <a16:creationId xmlns:a16="http://schemas.microsoft.com/office/drawing/2014/main" id="{722CB16C-F38A-4F99-A3D5-A8E2AEA2F638}"/>
              </a:ext>
            </a:extLst>
          </p:cNvPr>
          <p:cNvSpPr/>
          <p:nvPr userDrawn="1"/>
        </p:nvSpPr>
        <p:spPr>
          <a:xfrm>
            <a:off x="0" y="6040876"/>
            <a:ext cx="12192000" cy="817125"/>
          </a:xfrm>
          <a:custGeom>
            <a:avLst/>
            <a:gdLst>
              <a:gd name="connsiteX0" fmla="*/ 0 w 12192000"/>
              <a:gd name="connsiteY0" fmla="*/ 0 h 817124"/>
              <a:gd name="connsiteX1" fmla="*/ 1643974 w 12192000"/>
              <a:gd name="connsiteY1" fmla="*/ 0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0" fmla="*/ 0 w 12192000"/>
              <a:gd name="connsiteY0" fmla="*/ 0 h 817124"/>
              <a:gd name="connsiteX1" fmla="*/ 1546698 w 12192000"/>
              <a:gd name="connsiteY1" fmla="*/ 0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59149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59149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673157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235413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235413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0 h 817124"/>
              <a:gd name="connsiteX1" fmla="*/ 1245141 w 12192000"/>
              <a:gd name="connsiteY1" fmla="*/ 19454 h 817124"/>
              <a:gd name="connsiteX2" fmla="*/ 1760706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82741 h 899865"/>
              <a:gd name="connsiteX1" fmla="*/ 1157592 w 12192000"/>
              <a:gd name="connsiteY1" fmla="*/ 82740 h 899865"/>
              <a:gd name="connsiteX2" fmla="*/ 1760706 w 12192000"/>
              <a:gd name="connsiteY2" fmla="*/ 569121 h 899865"/>
              <a:gd name="connsiteX3" fmla="*/ 12192000 w 12192000"/>
              <a:gd name="connsiteY3" fmla="*/ 569121 h 899865"/>
              <a:gd name="connsiteX4" fmla="*/ 12192000 w 12192000"/>
              <a:gd name="connsiteY4" fmla="*/ 899865 h 899865"/>
              <a:gd name="connsiteX5" fmla="*/ 0 w 12192000"/>
              <a:gd name="connsiteY5" fmla="*/ 899865 h 899865"/>
              <a:gd name="connsiteX6" fmla="*/ 0 w 12192000"/>
              <a:gd name="connsiteY6" fmla="*/ 82741 h 899865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817125">
                <a:moveTo>
                  <a:pt x="0" y="1"/>
                </a:moveTo>
                <a:lnTo>
                  <a:pt x="1157592" y="0"/>
                </a:lnTo>
                <a:cubicBezTo>
                  <a:pt x="1460918" y="2065"/>
                  <a:pt x="1556093" y="484406"/>
                  <a:pt x="1760706" y="486381"/>
                </a:cubicBezTo>
                <a:lnTo>
                  <a:pt x="12192000" y="486381"/>
                </a:lnTo>
                <a:lnTo>
                  <a:pt x="12192000" y="817125"/>
                </a:lnTo>
                <a:lnTo>
                  <a:pt x="0" y="817125"/>
                </a:lnTo>
                <a:lnTo>
                  <a:pt x="0" y="1"/>
                </a:lnTo>
                <a:close/>
              </a:path>
            </a:pathLst>
          </a:custGeom>
          <a:solidFill>
            <a:srgbClr val="7A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164F8D9-01BE-4219-9B08-AA93267338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9426" y="6519636"/>
            <a:ext cx="85169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 algn="l"/>
            <a:r>
              <a:rPr lang="en-US" dirty="0"/>
              <a:t>25th Electronics Packaging Technology Conference  │  Grand Copthorne Waterfront, Singapore  │  5–8 December 2023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EF11EC18-8DFB-42B4-A878-68559E320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9189" y="6499407"/>
            <a:ext cx="636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7D9C8F7-B9C9-4A6D-B783-DEA6E6070D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F8809085-9F74-409E-B667-8D1E1AE1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63991"/>
            <a:ext cx="8910434" cy="886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 Here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96C4AFB-74FB-EC62-D369-D443A23CF2E3}"/>
              </a:ext>
            </a:extLst>
          </p:cNvPr>
          <p:cNvGrpSpPr/>
          <p:nvPr userDrawn="1"/>
        </p:nvGrpSpPr>
        <p:grpSpPr>
          <a:xfrm>
            <a:off x="0" y="0"/>
            <a:ext cx="12192000" cy="1037549"/>
            <a:chOff x="0" y="0"/>
            <a:chExt cx="12192000" cy="1037549"/>
          </a:xfrm>
        </p:grpSpPr>
        <p:grpSp>
          <p:nvGrpSpPr>
            <p:cNvPr id="5" name="Group 4"/>
            <p:cNvGrpSpPr/>
            <p:nvPr userDrawn="1"/>
          </p:nvGrpSpPr>
          <p:grpSpPr>
            <a:xfrm>
              <a:off x="0" y="0"/>
              <a:ext cx="12192000" cy="1037549"/>
              <a:chOff x="0" y="2557468"/>
              <a:chExt cx="9144000" cy="1569486"/>
            </a:xfrm>
          </p:grpSpPr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2557468"/>
                <a:ext cx="9144000" cy="1534485"/>
              </a:xfrm>
              <a:prstGeom prst="rect">
                <a:avLst/>
              </a:prstGeom>
            </p:spPr>
          </p:pic>
          <p:sp>
            <p:nvSpPr>
              <p:cNvPr id="3" name="TextBox 2"/>
              <p:cNvSpPr txBox="1"/>
              <p:nvPr userDrawn="1"/>
            </p:nvSpPr>
            <p:spPr>
              <a:xfrm>
                <a:off x="7011437" y="2566237"/>
                <a:ext cx="2132563" cy="916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3200" b="1" i="1" dirty="0">
                    <a:solidFill>
                      <a:schemeClr val="bg1"/>
                    </a:solidFill>
                  </a:rPr>
                  <a:t>EPTC 2022</a:t>
                </a:r>
                <a:endParaRPr lang="en-SG" sz="32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 userDrawn="1"/>
            </p:nvSpPr>
            <p:spPr>
              <a:xfrm>
                <a:off x="7011437" y="3262741"/>
                <a:ext cx="2132563" cy="864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500" b="1" i="1" dirty="0">
                    <a:solidFill>
                      <a:schemeClr val="bg1"/>
                    </a:solidFill>
                    <a:latin typeface="Aparajita" panose="020B0604020202020204" pitchFamily="34" charset="0"/>
                    <a:cs typeface="Aparajita" panose="020B0604020202020204" pitchFamily="34" charset="0"/>
                  </a:rPr>
                  <a:t>IEEE EPS Flagship Conference </a:t>
                </a:r>
              </a:p>
              <a:p>
                <a:pPr algn="r"/>
                <a:r>
                  <a:rPr lang="en-US" sz="1500" b="1" i="1" dirty="0">
                    <a:solidFill>
                      <a:schemeClr val="bg1"/>
                    </a:solidFill>
                    <a:latin typeface="Aparajita" panose="020B0604020202020204" pitchFamily="34" charset="0"/>
                    <a:cs typeface="Aparajita" panose="020B0604020202020204" pitchFamily="34" charset="0"/>
                  </a:rPr>
                  <a:t>In Asia Pacific Region</a:t>
                </a:r>
                <a:endParaRPr lang="en-SG" sz="1500" b="1" i="1" dirty="0">
                  <a:solidFill>
                    <a:schemeClr val="bg1"/>
                  </a:solidFill>
                  <a:latin typeface="Aparajita" panose="020B0604020202020204" pitchFamily="34" charset="0"/>
                  <a:cs typeface="Aparajita" panose="020B0604020202020204" pitchFamily="34" charset="0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C5EB347-EEF9-1A19-2835-E70370A3F63F}"/>
                </a:ext>
              </a:extLst>
            </p:cNvPr>
            <p:cNvGrpSpPr/>
            <p:nvPr userDrawn="1"/>
          </p:nvGrpSpPr>
          <p:grpSpPr>
            <a:xfrm>
              <a:off x="10015367" y="67040"/>
              <a:ext cx="2119258" cy="899521"/>
              <a:chOff x="10015367" y="67040"/>
              <a:chExt cx="2119258" cy="899521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5045A27-5F15-10E9-D1ED-DCFBBD85700E}"/>
                  </a:ext>
                </a:extLst>
              </p:cNvPr>
              <p:cNvSpPr/>
              <p:nvPr userDrawn="1"/>
            </p:nvSpPr>
            <p:spPr>
              <a:xfrm>
                <a:off x="10015367" y="67040"/>
                <a:ext cx="2119258" cy="8995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pic>
            <p:nvPicPr>
              <p:cNvPr id="4" name="Picture 3" descr="EPTC_2023_25th-aniv-logo.tiff">
                <a:extLst>
                  <a:ext uri="{FF2B5EF4-FFF2-40B4-BE49-F238E27FC236}">
                    <a16:creationId xmlns:a16="http://schemas.microsoft.com/office/drawing/2014/main" id="{33BE0B9C-5591-CA3F-1636-C49C2F224ED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0135302" y="89826"/>
                <a:ext cx="1883163" cy="872167"/>
              </a:xfrm>
              <a:prstGeom prst="rect">
                <a:avLst/>
              </a:prstGeom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008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har char="–"/>
        <a:defRPr>
          <a:solidFill>
            <a:srgbClr val="0066FF"/>
          </a:solidFill>
          <a:latin typeface="+mn-lt"/>
        </a:defRPr>
      </a:lvl2pPr>
      <a:lvl3pPr marL="1143000" indent="-228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Wingdings" pitchFamily="2" charset="2"/>
        <a:buChar char="Ø"/>
        <a:defRPr i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164F8D9-01BE-4219-9B08-AA93267338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9428" y="6519636"/>
            <a:ext cx="89349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 algn="l"/>
            <a:r>
              <a:rPr lang="en-US" dirty="0"/>
              <a:t>25th Electronics Packaging Technology Conference  │  Grand Copthorne Waterfront, Singapore  │  5–8 December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1EC18-8DFB-42B4-A878-68559E320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4123" y="6492876"/>
            <a:ext cx="636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7D9C8F7-B9C9-4A6D-B783-DEA6E6070D5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F9EDA1-DE62-45F4-8E0A-07CE8D17E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426" y="118687"/>
            <a:ext cx="8910434" cy="8864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84242396-99E7-40BA-ADB1-89E8973639A5}"/>
              </a:ext>
            </a:extLst>
          </p:cNvPr>
          <p:cNvSpPr txBox="1">
            <a:spLocks/>
          </p:cNvSpPr>
          <p:nvPr/>
        </p:nvSpPr>
        <p:spPr>
          <a:xfrm>
            <a:off x="90834" y="6149010"/>
            <a:ext cx="1274140" cy="7089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 sz="1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har char="–"/>
              <a:defRPr>
                <a:solidFill>
                  <a:srgbClr val="0066FF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i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000" kern="0" dirty="0">
                <a:solidFill>
                  <a:schemeClr val="bg1"/>
                </a:solidFill>
              </a:rPr>
              <a:t>Company / Institute  Logo</a:t>
            </a:r>
          </a:p>
          <a:p>
            <a:r>
              <a:rPr lang="en-US" sz="1000" kern="0" dirty="0">
                <a:solidFill>
                  <a:schemeClr val="bg1"/>
                </a:solidFill>
              </a:rPr>
              <a:t>(Optional)</a:t>
            </a:r>
          </a:p>
        </p:txBody>
      </p:sp>
    </p:spTree>
    <p:extLst>
      <p:ext uri="{BB962C8B-B14F-4D97-AF65-F5344CB8AC3E}">
        <p14:creationId xmlns:p14="http://schemas.microsoft.com/office/powerpoint/2010/main" val="10947876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4326</TotalTime>
  <Words>24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Aparajita</vt:lpstr>
      <vt:lpstr>Arial</vt:lpstr>
      <vt:lpstr>Wingdings</vt:lpstr>
      <vt:lpstr>Default Design</vt:lpstr>
      <vt:lpstr>PowerPoint Presentation</vt:lpstr>
    </vt:vector>
  </TitlesOfParts>
  <Company>IME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EPTC 2007 Dec 10-12, 2007</dc:title>
  <dc:creator>user</dc:creator>
  <cp:keywords>No Markings</cp:keywords>
  <cp:lastModifiedBy>Andrew Tay</cp:lastModifiedBy>
  <cp:revision>501</cp:revision>
  <cp:lastPrinted>2015-02-26T02:55:43Z</cp:lastPrinted>
  <dcterms:created xsi:type="dcterms:W3CDTF">2007-01-25T01:51:16Z</dcterms:created>
  <dcterms:modified xsi:type="dcterms:W3CDTF">2023-11-02T17:01:57Z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d72c5418-6b53-43e1-99c9-93ff851a34c1</vt:lpwstr>
  </property>
  <property fmtid="{D5CDD505-2E9C-101B-9397-08002B2CF9AE}" pid="3" name="XilinxClassification">
    <vt:lpwstr>No Markings</vt:lpwstr>
  </property>
</Properties>
</file>